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B84F37-814F-4628-8DE5-E3B95865C24A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69AB82-1EDC-43C5-B594-25361E056492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06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4F37-814F-4628-8DE5-E3B95865C24A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AB82-1EDC-43C5-B594-25361E0564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63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4F37-814F-4628-8DE5-E3B95865C24A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AB82-1EDC-43C5-B594-25361E0564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023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4F37-814F-4628-8DE5-E3B95865C24A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AB82-1EDC-43C5-B594-25361E0564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069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4F37-814F-4628-8DE5-E3B95865C24A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AB82-1EDC-43C5-B594-25361E056492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3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4F37-814F-4628-8DE5-E3B95865C24A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AB82-1EDC-43C5-B594-25361E0564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780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4F37-814F-4628-8DE5-E3B95865C24A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AB82-1EDC-43C5-B594-25361E0564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482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4F37-814F-4628-8DE5-E3B95865C24A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AB82-1EDC-43C5-B594-25361E0564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63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4F37-814F-4628-8DE5-E3B95865C24A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AB82-1EDC-43C5-B594-25361E0564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706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4F37-814F-4628-8DE5-E3B95865C24A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AB82-1EDC-43C5-B594-25361E0564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519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4F37-814F-4628-8DE5-E3B95865C24A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AB82-1EDC-43C5-B594-25361E0564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16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3B84F37-814F-4628-8DE5-E3B95865C24A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769AB82-1EDC-43C5-B594-25361E0564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540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C79B1AF8-A94D-4E21-A2A0-7F161E1E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E10CB9E-4C45-46DB-835A-2C29CE29A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2C1AF0B9-E97D-4D5D-BA2D-1C0BDE3A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B0513689-D00A-4D15-B8A3-AA50EC4B2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D55263-CD5F-47FA-B2BB-950C2EEB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491" y="1387790"/>
            <a:ext cx="8640201" cy="30703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000" b="1" cap="all" dirty="0">
                <a:solidFill>
                  <a:schemeClr val="tx1"/>
                </a:solidFill>
              </a:rPr>
              <a:t>La </a:t>
            </a:r>
            <a:r>
              <a:rPr lang="en-US" sz="4000" b="1" cap="all" dirty="0" err="1">
                <a:solidFill>
                  <a:schemeClr val="tx1"/>
                </a:solidFill>
              </a:rPr>
              <a:t>Multiplicación</a:t>
            </a:r>
            <a:r>
              <a:rPr lang="en-US" sz="4000" b="1" cap="all" dirty="0">
                <a:solidFill>
                  <a:schemeClr val="tx1"/>
                </a:solidFill>
              </a:rPr>
              <a:t> y </a:t>
            </a:r>
            <a:r>
              <a:rPr lang="en-US" sz="4000" b="1" cap="all" dirty="0" err="1">
                <a:solidFill>
                  <a:schemeClr val="tx1"/>
                </a:solidFill>
              </a:rPr>
              <a:t>su</a:t>
            </a:r>
            <a:br>
              <a:rPr lang="en-US" sz="4000" b="1" cap="all" dirty="0">
                <a:solidFill>
                  <a:schemeClr val="tx1"/>
                </a:solidFill>
              </a:rPr>
            </a:br>
            <a:br>
              <a:rPr lang="en-US" sz="4000" b="1" cap="all" dirty="0">
                <a:solidFill>
                  <a:schemeClr val="tx1"/>
                </a:solidFill>
              </a:rPr>
            </a:br>
            <a:r>
              <a:rPr lang="en-US" sz="4000" b="1" cap="all" dirty="0">
                <a:solidFill>
                  <a:schemeClr val="tx1"/>
                </a:solidFill>
              </a:rPr>
              <a:t> </a:t>
            </a:r>
            <a:r>
              <a:rPr lang="en-US" sz="4000" b="1" cap="all" dirty="0" err="1">
                <a:solidFill>
                  <a:schemeClr val="tx1"/>
                </a:solidFill>
              </a:rPr>
              <a:t>relación</a:t>
            </a:r>
            <a:r>
              <a:rPr lang="en-US" sz="4000" b="1" cap="all" dirty="0">
                <a:solidFill>
                  <a:schemeClr val="tx1"/>
                </a:solidFill>
              </a:rPr>
              <a:t> con la </a:t>
            </a:r>
            <a:r>
              <a:rPr lang="en-US" sz="4000" b="1" cap="all" dirty="0" err="1">
                <a:solidFill>
                  <a:schemeClr val="tx1"/>
                </a:solidFill>
              </a:rPr>
              <a:t>Adición</a:t>
            </a:r>
            <a:endParaRPr lang="en-US" sz="4000" b="1" cap="all" dirty="0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D033788-A804-4AEA-BC45-942A0982982B}"/>
              </a:ext>
            </a:extLst>
          </p:cNvPr>
          <p:cNvSpPr/>
          <p:nvPr/>
        </p:nvSpPr>
        <p:spPr>
          <a:xfrm>
            <a:off x="425730" y="1312290"/>
            <a:ext cx="27003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dirty="0"/>
              <a:t>Escuela Particular Las Naciones Nº1973 </a:t>
            </a:r>
          </a:p>
          <a:p>
            <a:r>
              <a:rPr lang="es-CL" sz="1050" dirty="0"/>
              <a:t>Avenida Las Naciones 800 Maipú</a:t>
            </a:r>
          </a:p>
          <a:p>
            <a:r>
              <a:rPr lang="es-CL" sz="1050" dirty="0"/>
              <a:t>RBD : 25808-3 Fono: 7712401</a:t>
            </a:r>
          </a:p>
          <a:p>
            <a:r>
              <a:rPr lang="es-CL" sz="1050" dirty="0"/>
              <a:t>Escuelalasnaciones1973@hotmail.com</a:t>
            </a:r>
          </a:p>
        </p:txBody>
      </p:sp>
      <p:pic>
        <p:nvPicPr>
          <p:cNvPr id="22" name="image1.png">
            <a:extLst>
              <a:ext uri="{FF2B5EF4-FFF2-40B4-BE49-F238E27FC236}">
                <a16:creationId xmlns:a16="http://schemas.microsoft.com/office/drawing/2014/main" id="{A28C20A6-5376-4FB2-8CF4-3C833E2203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454" y="495778"/>
            <a:ext cx="878206" cy="70008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8C20C1E-26F9-4776-AAE3-1EE08B2B575D}"/>
              </a:ext>
            </a:extLst>
          </p:cNvPr>
          <p:cNvSpPr txBox="1"/>
          <p:nvPr/>
        </p:nvSpPr>
        <p:spPr>
          <a:xfrm>
            <a:off x="8729663" y="637563"/>
            <a:ext cx="264318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Britannic Bold" panose="020B0903060703020204" pitchFamily="34" charset="0"/>
              </a:rPr>
              <a:t>F E C H A </a:t>
            </a:r>
          </a:p>
        </p:txBody>
      </p:sp>
      <p:pic>
        <p:nvPicPr>
          <p:cNvPr id="23" name="Picture 2" descr="st2.depositphotos.com/1007168/6106/v/450/deposi...">
            <a:extLst>
              <a:ext uri="{FF2B5EF4-FFF2-40B4-BE49-F238E27FC236}">
                <a16:creationId xmlns:a16="http://schemas.microsoft.com/office/drawing/2014/main" id="{5CCF90B7-6180-42D0-84E6-E0783893A4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56" y="495778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5EC3F59-3C3C-4C2E-969D-16973B4A5B62}"/>
              </a:ext>
            </a:extLst>
          </p:cNvPr>
          <p:cNvSpPr txBox="1"/>
          <p:nvPr/>
        </p:nvSpPr>
        <p:spPr>
          <a:xfrm>
            <a:off x="8729663" y="5857875"/>
            <a:ext cx="295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Profesora: Marcela Oyarce</a:t>
            </a:r>
          </a:p>
          <a:p>
            <a:r>
              <a:rPr lang="es-CL" dirty="0"/>
              <a:t>2° Básico</a:t>
            </a:r>
          </a:p>
        </p:txBody>
      </p:sp>
    </p:spTree>
    <p:extLst>
      <p:ext uri="{BB962C8B-B14F-4D97-AF65-F5344CB8AC3E}">
        <p14:creationId xmlns:p14="http://schemas.microsoft.com/office/powerpoint/2010/main" val="241516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266D35-CD36-432D-B696-B44B549B1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0" t="14854" r="48066" b="78912"/>
          <a:stretch/>
        </p:blipFill>
        <p:spPr>
          <a:xfrm>
            <a:off x="2359818" y="366866"/>
            <a:ext cx="7472363" cy="7171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BBDEB9-AC16-4C91-9411-375F2EB2B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47" t="32283" r="40586" b="61256"/>
          <a:stretch/>
        </p:blipFill>
        <p:spPr>
          <a:xfrm>
            <a:off x="1296549" y="1084006"/>
            <a:ext cx="9598902" cy="8429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007AC39-6ABA-4BC2-8558-34F5EE7975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8" t="38550" r="40469" b="26030"/>
          <a:stretch/>
        </p:blipFill>
        <p:spPr>
          <a:xfrm>
            <a:off x="2359818" y="1926968"/>
            <a:ext cx="7233089" cy="34334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DCB9B8-22ED-4A8F-9D7C-119A67D49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5" t="75012" r="50000" b="19569"/>
          <a:stretch/>
        </p:blipFill>
        <p:spPr>
          <a:xfrm>
            <a:off x="3271837" y="5594608"/>
            <a:ext cx="5014913" cy="5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2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A284A7-829F-4CBE-A6A3-064E0EA1A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6021" r="18086" b="77930"/>
          <a:stretch/>
        </p:blipFill>
        <p:spPr>
          <a:xfrm>
            <a:off x="3738563" y="542925"/>
            <a:ext cx="3890963" cy="11001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8FCE54-6A01-49FE-B6B5-D5DB4000E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4" t="23945" r="18672" b="7896"/>
          <a:stretch/>
        </p:blipFill>
        <p:spPr>
          <a:xfrm>
            <a:off x="1143000" y="1643062"/>
            <a:ext cx="9486900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7A4A67-E444-4A4E-8F36-77D7FDA7C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3757" r="23477" b="48099"/>
          <a:stretch/>
        </p:blipFill>
        <p:spPr>
          <a:xfrm>
            <a:off x="2917031" y="1200150"/>
            <a:ext cx="6357938" cy="26146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3DC2F12-F232-46E2-BADC-897F4CD20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84" t="4352" r="45038" b="87936"/>
          <a:stretch/>
        </p:blipFill>
        <p:spPr>
          <a:xfrm>
            <a:off x="1345405" y="571499"/>
            <a:ext cx="2143126" cy="5286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E7E5E2-A862-4F46-8AC6-1BD6AB5A0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3" t="53126" r="15273" b="15817"/>
          <a:stretch/>
        </p:blipFill>
        <p:spPr>
          <a:xfrm>
            <a:off x="1838325" y="3786188"/>
            <a:ext cx="8515350" cy="21288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69DF03-6BE1-4270-9FCE-3875B72E3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3" t="84600" r="20899" b="6645"/>
          <a:stretch/>
        </p:blipFill>
        <p:spPr>
          <a:xfrm>
            <a:off x="3286125" y="5915025"/>
            <a:ext cx="6357938" cy="600076"/>
          </a:xfrm>
          <a:prstGeom prst="rect">
            <a:avLst/>
          </a:prstGeom>
        </p:spPr>
      </p:pic>
      <p:pic>
        <p:nvPicPr>
          <p:cNvPr id="8" name="Picture 2" descr="st2.depositphotos.com/1007168/6106/v/450/deposi...">
            <a:extLst>
              <a:ext uri="{FF2B5EF4-FFF2-40B4-BE49-F238E27FC236}">
                <a16:creationId xmlns:a16="http://schemas.microsoft.com/office/drawing/2014/main" id="{DCDB620B-890F-450B-B122-75D51AF237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20" y="435765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6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2EE4A1-E0BD-4407-8FCA-BCE2CA09A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09" t="45414" r="43047" b="21623"/>
          <a:stretch/>
        </p:blipFill>
        <p:spPr>
          <a:xfrm>
            <a:off x="2100264" y="1543050"/>
            <a:ext cx="8358186" cy="3543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A34D22-9B93-404A-B893-FFBB4D801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98" t="35618" r="47969" b="58754"/>
          <a:stretch/>
        </p:blipFill>
        <p:spPr>
          <a:xfrm>
            <a:off x="3314700" y="514350"/>
            <a:ext cx="4838172" cy="5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6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B43092-863A-4157-B447-8483C2CD8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6" t="25197" r="12578" b="21861"/>
          <a:stretch/>
        </p:blipFill>
        <p:spPr>
          <a:xfrm>
            <a:off x="1295399" y="2016912"/>
            <a:ext cx="9915525" cy="42267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9BBB6A-556F-434F-8009-BD466A279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91" t="38120" r="63672" b="56462"/>
          <a:stretch/>
        </p:blipFill>
        <p:spPr>
          <a:xfrm>
            <a:off x="1138237" y="771524"/>
            <a:ext cx="3213591" cy="614363"/>
          </a:xfrm>
          <a:prstGeom prst="rect">
            <a:avLst/>
          </a:prstGeom>
        </p:spPr>
      </p:pic>
      <p:pic>
        <p:nvPicPr>
          <p:cNvPr id="6" name="Picture 2" descr="st2.depositphotos.com/1007168/6106/v/450/deposi...">
            <a:extLst>
              <a:ext uri="{FF2B5EF4-FFF2-40B4-BE49-F238E27FC236}">
                <a16:creationId xmlns:a16="http://schemas.microsoft.com/office/drawing/2014/main" id="{72F8352A-351F-414C-9EFE-CC820B75F0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1" y="614362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UEGOS DE MATEMÁTICAS ® Ejercicios infantiles para niños">
            <a:extLst>
              <a:ext uri="{FF2B5EF4-FFF2-40B4-BE49-F238E27FC236}">
                <a16:creationId xmlns:a16="http://schemas.microsoft.com/office/drawing/2014/main" id="{73DFA3F6-FC85-4D02-AD64-513D68BD8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328613"/>
            <a:ext cx="2324101" cy="1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74965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44</Words>
  <Application>Microsoft Office PowerPoint</Application>
  <PresentationFormat>Panorámica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Britannic Bold</vt:lpstr>
      <vt:lpstr>Corbel</vt:lpstr>
      <vt:lpstr>Base</vt:lpstr>
      <vt:lpstr>La Multiplicación y su   relación con la Adición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 820</dc:creator>
  <cp:lastModifiedBy>HP 820</cp:lastModifiedBy>
  <cp:revision>5</cp:revision>
  <dcterms:created xsi:type="dcterms:W3CDTF">2020-06-22T15:56:24Z</dcterms:created>
  <dcterms:modified xsi:type="dcterms:W3CDTF">2020-06-23T01:12:39Z</dcterms:modified>
</cp:coreProperties>
</file>